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28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Copiez: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244699" y="3078984"/>
            <a:ext cx="8763000" cy="584775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Pas de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-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nous sommes dans le labo.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18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</cp:revision>
  <dcterms:created xsi:type="dcterms:W3CDTF">2011-09-14T23:22:57Z</dcterms:created>
  <dcterms:modified xsi:type="dcterms:W3CDTF">2011-09-28T10:57:04Z</dcterms:modified>
</cp:coreProperties>
</file>